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337" r:id="rId2"/>
    <p:sldId id="313" r:id="rId3"/>
    <p:sldId id="347" r:id="rId4"/>
    <p:sldId id="348" r:id="rId5"/>
    <p:sldId id="346" r:id="rId6"/>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9237"/>
    <a:srgbClr val="005E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67" autoAdjust="0"/>
    <p:restoredTop sz="95102" autoAdjust="0"/>
  </p:normalViewPr>
  <p:slideViewPr>
    <p:cSldViewPr snapToGrid="0" snapToObjects="1">
      <p:cViewPr varScale="1">
        <p:scale>
          <a:sx n="120" d="100"/>
          <a:sy n="120" d="100"/>
        </p:scale>
        <p:origin x="176" y="856"/>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112" d="100"/>
          <a:sy n="112" d="100"/>
        </p:scale>
        <p:origin x="-50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4BC2AA-AC0E-9C40-934E-488EF429922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DAECB19-B8F0-1547-93F9-645970127F9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D68BC4D-2504-A14B-B9D6-EC295E25E187}" type="datetimeFigureOut">
              <a:rPr lang="en-US"/>
              <a:pPr>
                <a:defRPr/>
              </a:pPr>
              <a:t>2/22/25</a:t>
            </a:fld>
            <a:endParaRPr lang="en-US"/>
          </a:p>
        </p:txBody>
      </p:sp>
      <p:sp>
        <p:nvSpPr>
          <p:cNvPr id="4" name="Slide Image Placeholder 3">
            <a:extLst>
              <a:ext uri="{FF2B5EF4-FFF2-40B4-BE49-F238E27FC236}">
                <a16:creationId xmlns:a16="http://schemas.microsoft.com/office/drawing/2014/main" id="{F2588CE8-12C0-EB40-8474-656C9C4A2D34}"/>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D732EAA-69E8-F249-810E-9D57C442FC6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7CFE3C6-6BF2-7449-AFF2-6836983470F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A6F458C9-EBC9-5142-B56E-4434A0684EC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E6AE2AB-8B8C-0443-875F-2BD627C28E34}" type="slidenum">
              <a:rPr lang="en-US" altLang="es-PE"/>
              <a:pPr>
                <a:defRPr/>
              </a:pPr>
              <a:t>‹Nº›</a:t>
            </a:fld>
            <a:endParaRPr lang="en-US" altLang="es-P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pPr>
              <a:defRPr/>
            </a:pPr>
            <a:fld id="{7E6AE2AB-8B8C-0443-875F-2BD627C28E34}" type="slidenum">
              <a:rPr lang="en-US" altLang="es-PE" smtClean="0"/>
              <a:pPr>
                <a:defRPr/>
              </a:pPr>
              <a:t>4</a:t>
            </a:fld>
            <a:endParaRPr lang="en-US" altLang="es-PE"/>
          </a:p>
        </p:txBody>
      </p:sp>
    </p:spTree>
    <p:extLst>
      <p:ext uri="{BB962C8B-B14F-4D97-AF65-F5344CB8AC3E}">
        <p14:creationId xmlns:p14="http://schemas.microsoft.com/office/powerpoint/2010/main" val="290422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C39F65-BF11-9F44-98C2-4060B779AFD0}"/>
              </a:ext>
            </a:extLst>
          </p:cNvPr>
          <p:cNvSpPr>
            <a:spLocks noGrp="1"/>
          </p:cNvSpPr>
          <p:nvPr>
            <p:ph type="dt" sz="half" idx="10"/>
          </p:nvPr>
        </p:nvSpPr>
        <p:spPr/>
        <p:txBody>
          <a:bodyPr/>
          <a:lstStyle>
            <a:lvl1pPr>
              <a:defRPr/>
            </a:lvl1pPr>
          </a:lstStyle>
          <a:p>
            <a:pPr>
              <a:defRPr/>
            </a:pPr>
            <a:fld id="{08A2C76B-B8ED-9641-9862-ED3EBF2E3165}" type="datetimeFigureOut">
              <a:rPr lang="en-US"/>
              <a:pPr>
                <a:defRPr/>
              </a:pPr>
              <a:t>2/22/25</a:t>
            </a:fld>
            <a:endParaRPr lang="en-US"/>
          </a:p>
        </p:txBody>
      </p:sp>
      <p:sp>
        <p:nvSpPr>
          <p:cNvPr id="5" name="Footer Placeholder 4">
            <a:extLst>
              <a:ext uri="{FF2B5EF4-FFF2-40B4-BE49-F238E27FC236}">
                <a16:creationId xmlns:a16="http://schemas.microsoft.com/office/drawing/2014/main" id="{B33168D9-C3F6-6348-8878-ACD1E21F11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00829E-1B73-8B45-9FA0-71518D484B37}"/>
              </a:ext>
            </a:extLst>
          </p:cNvPr>
          <p:cNvSpPr>
            <a:spLocks noGrp="1"/>
          </p:cNvSpPr>
          <p:nvPr>
            <p:ph type="sldNum" sz="quarter" idx="12"/>
          </p:nvPr>
        </p:nvSpPr>
        <p:spPr/>
        <p:txBody>
          <a:bodyPr/>
          <a:lstStyle>
            <a:lvl1pPr>
              <a:defRPr/>
            </a:lvl1pPr>
          </a:lstStyle>
          <a:p>
            <a:pPr>
              <a:defRPr/>
            </a:pPr>
            <a:fld id="{8525532B-B6A8-FF4D-A873-8296940C15B5}" type="slidenum">
              <a:rPr lang="en-US" altLang="es-PE"/>
              <a:pPr>
                <a:defRPr/>
              </a:pPr>
              <a:t>‹Nº›</a:t>
            </a:fld>
            <a:endParaRPr lang="en-US" altLang="es-PE"/>
          </a:p>
        </p:txBody>
      </p:sp>
    </p:spTree>
    <p:extLst>
      <p:ext uri="{BB962C8B-B14F-4D97-AF65-F5344CB8AC3E}">
        <p14:creationId xmlns:p14="http://schemas.microsoft.com/office/powerpoint/2010/main" val="2740533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70879-35BE-884D-A026-8B0302884A21}"/>
              </a:ext>
            </a:extLst>
          </p:cNvPr>
          <p:cNvSpPr>
            <a:spLocks noGrp="1"/>
          </p:cNvSpPr>
          <p:nvPr>
            <p:ph type="dt" sz="half" idx="10"/>
          </p:nvPr>
        </p:nvSpPr>
        <p:spPr/>
        <p:txBody>
          <a:bodyPr/>
          <a:lstStyle>
            <a:lvl1pPr>
              <a:defRPr/>
            </a:lvl1pPr>
          </a:lstStyle>
          <a:p>
            <a:pPr>
              <a:defRPr/>
            </a:pPr>
            <a:fld id="{9A8B1DA3-348F-D34E-9055-2167216B9BAB}" type="datetimeFigureOut">
              <a:rPr lang="en-US"/>
              <a:pPr>
                <a:defRPr/>
              </a:pPr>
              <a:t>2/22/25</a:t>
            </a:fld>
            <a:endParaRPr lang="en-US"/>
          </a:p>
        </p:txBody>
      </p:sp>
      <p:sp>
        <p:nvSpPr>
          <p:cNvPr id="5" name="Footer Placeholder 4">
            <a:extLst>
              <a:ext uri="{FF2B5EF4-FFF2-40B4-BE49-F238E27FC236}">
                <a16:creationId xmlns:a16="http://schemas.microsoft.com/office/drawing/2014/main" id="{DE9C064F-57E8-8F45-B35F-F623C6A0B2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F2BDA5-13AB-9D46-B043-7D5D8001746C}"/>
              </a:ext>
            </a:extLst>
          </p:cNvPr>
          <p:cNvSpPr>
            <a:spLocks noGrp="1"/>
          </p:cNvSpPr>
          <p:nvPr>
            <p:ph type="sldNum" sz="quarter" idx="12"/>
          </p:nvPr>
        </p:nvSpPr>
        <p:spPr/>
        <p:txBody>
          <a:bodyPr/>
          <a:lstStyle>
            <a:lvl1pPr>
              <a:defRPr/>
            </a:lvl1pPr>
          </a:lstStyle>
          <a:p>
            <a:pPr>
              <a:defRPr/>
            </a:pPr>
            <a:fld id="{97E609F1-3A7B-C642-861F-C66A7C0CB449}" type="slidenum">
              <a:rPr lang="en-US" altLang="es-PE"/>
              <a:pPr>
                <a:defRPr/>
              </a:pPr>
              <a:t>‹Nº›</a:t>
            </a:fld>
            <a:endParaRPr lang="en-US" altLang="es-PE"/>
          </a:p>
        </p:txBody>
      </p:sp>
    </p:spTree>
    <p:extLst>
      <p:ext uri="{BB962C8B-B14F-4D97-AF65-F5344CB8AC3E}">
        <p14:creationId xmlns:p14="http://schemas.microsoft.com/office/powerpoint/2010/main" val="411360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F4A0D-701F-094F-93B6-270BE51948A0}"/>
              </a:ext>
            </a:extLst>
          </p:cNvPr>
          <p:cNvSpPr>
            <a:spLocks noGrp="1"/>
          </p:cNvSpPr>
          <p:nvPr>
            <p:ph type="dt" sz="half" idx="10"/>
          </p:nvPr>
        </p:nvSpPr>
        <p:spPr/>
        <p:txBody>
          <a:bodyPr/>
          <a:lstStyle>
            <a:lvl1pPr>
              <a:defRPr/>
            </a:lvl1pPr>
          </a:lstStyle>
          <a:p>
            <a:pPr>
              <a:defRPr/>
            </a:pPr>
            <a:fld id="{6B9C1F6A-C6B6-A649-B7FF-B450407D6E3D}" type="datetimeFigureOut">
              <a:rPr lang="en-US"/>
              <a:pPr>
                <a:defRPr/>
              </a:pPr>
              <a:t>2/22/25</a:t>
            </a:fld>
            <a:endParaRPr lang="en-US"/>
          </a:p>
        </p:txBody>
      </p:sp>
      <p:sp>
        <p:nvSpPr>
          <p:cNvPr id="5" name="Footer Placeholder 4">
            <a:extLst>
              <a:ext uri="{FF2B5EF4-FFF2-40B4-BE49-F238E27FC236}">
                <a16:creationId xmlns:a16="http://schemas.microsoft.com/office/drawing/2014/main" id="{9E4BCAD0-5E9D-8046-B092-B6A3A41C3A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574CEC-6648-D848-BEC9-EA51507D4518}"/>
              </a:ext>
            </a:extLst>
          </p:cNvPr>
          <p:cNvSpPr>
            <a:spLocks noGrp="1"/>
          </p:cNvSpPr>
          <p:nvPr>
            <p:ph type="sldNum" sz="quarter" idx="12"/>
          </p:nvPr>
        </p:nvSpPr>
        <p:spPr/>
        <p:txBody>
          <a:bodyPr/>
          <a:lstStyle>
            <a:lvl1pPr>
              <a:defRPr/>
            </a:lvl1pPr>
          </a:lstStyle>
          <a:p>
            <a:pPr>
              <a:defRPr/>
            </a:pPr>
            <a:fld id="{77DA6A60-BF3B-4E4A-B628-528FF2931A9A}" type="slidenum">
              <a:rPr lang="en-US" altLang="es-PE"/>
              <a:pPr>
                <a:defRPr/>
              </a:pPr>
              <a:t>‹Nº›</a:t>
            </a:fld>
            <a:endParaRPr lang="en-US" altLang="es-PE"/>
          </a:p>
        </p:txBody>
      </p:sp>
    </p:spTree>
    <p:extLst>
      <p:ext uri="{BB962C8B-B14F-4D97-AF65-F5344CB8AC3E}">
        <p14:creationId xmlns:p14="http://schemas.microsoft.com/office/powerpoint/2010/main" val="1371264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3F5BD-B80D-FB4A-8656-984432EBB559}"/>
              </a:ext>
            </a:extLst>
          </p:cNvPr>
          <p:cNvSpPr>
            <a:spLocks noGrp="1"/>
          </p:cNvSpPr>
          <p:nvPr>
            <p:ph type="dt" sz="half" idx="10"/>
          </p:nvPr>
        </p:nvSpPr>
        <p:spPr/>
        <p:txBody>
          <a:bodyPr/>
          <a:lstStyle>
            <a:lvl1pPr>
              <a:defRPr/>
            </a:lvl1pPr>
          </a:lstStyle>
          <a:p>
            <a:pPr>
              <a:defRPr/>
            </a:pPr>
            <a:fld id="{99D2C4A5-8DC7-6943-B0BE-78214FD79FBC}" type="datetimeFigureOut">
              <a:rPr lang="en-US"/>
              <a:pPr>
                <a:defRPr/>
              </a:pPr>
              <a:t>2/22/25</a:t>
            </a:fld>
            <a:endParaRPr lang="en-US"/>
          </a:p>
        </p:txBody>
      </p:sp>
      <p:sp>
        <p:nvSpPr>
          <p:cNvPr id="5" name="Footer Placeholder 4">
            <a:extLst>
              <a:ext uri="{FF2B5EF4-FFF2-40B4-BE49-F238E27FC236}">
                <a16:creationId xmlns:a16="http://schemas.microsoft.com/office/drawing/2014/main" id="{018C0363-830F-4E4D-8211-B46C677DC9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C79001-4AC4-7242-8330-9B137BA755DC}"/>
              </a:ext>
            </a:extLst>
          </p:cNvPr>
          <p:cNvSpPr>
            <a:spLocks noGrp="1"/>
          </p:cNvSpPr>
          <p:nvPr>
            <p:ph type="sldNum" sz="quarter" idx="12"/>
          </p:nvPr>
        </p:nvSpPr>
        <p:spPr/>
        <p:txBody>
          <a:bodyPr/>
          <a:lstStyle>
            <a:lvl1pPr>
              <a:defRPr/>
            </a:lvl1pPr>
          </a:lstStyle>
          <a:p>
            <a:pPr>
              <a:defRPr/>
            </a:pPr>
            <a:fld id="{8BE60B63-9AC6-A244-98BE-A51BF4ABDEE1}" type="slidenum">
              <a:rPr lang="en-US" altLang="es-PE"/>
              <a:pPr>
                <a:defRPr/>
              </a:pPr>
              <a:t>‹Nº›</a:t>
            </a:fld>
            <a:endParaRPr lang="en-US" altLang="es-PE"/>
          </a:p>
        </p:txBody>
      </p:sp>
    </p:spTree>
    <p:extLst>
      <p:ext uri="{BB962C8B-B14F-4D97-AF65-F5344CB8AC3E}">
        <p14:creationId xmlns:p14="http://schemas.microsoft.com/office/powerpoint/2010/main" val="298539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26DCCB-D93E-5043-9DED-3BB4E01100DD}"/>
              </a:ext>
            </a:extLst>
          </p:cNvPr>
          <p:cNvSpPr>
            <a:spLocks noGrp="1"/>
          </p:cNvSpPr>
          <p:nvPr>
            <p:ph type="dt" sz="half" idx="10"/>
          </p:nvPr>
        </p:nvSpPr>
        <p:spPr/>
        <p:txBody>
          <a:bodyPr/>
          <a:lstStyle>
            <a:lvl1pPr>
              <a:defRPr/>
            </a:lvl1pPr>
          </a:lstStyle>
          <a:p>
            <a:pPr>
              <a:defRPr/>
            </a:pPr>
            <a:fld id="{78A884F3-9035-A746-BCF6-555773E42F21}" type="datetimeFigureOut">
              <a:rPr lang="en-US"/>
              <a:pPr>
                <a:defRPr/>
              </a:pPr>
              <a:t>2/22/25</a:t>
            </a:fld>
            <a:endParaRPr lang="en-US"/>
          </a:p>
        </p:txBody>
      </p:sp>
      <p:sp>
        <p:nvSpPr>
          <p:cNvPr id="5" name="Footer Placeholder 4">
            <a:extLst>
              <a:ext uri="{FF2B5EF4-FFF2-40B4-BE49-F238E27FC236}">
                <a16:creationId xmlns:a16="http://schemas.microsoft.com/office/drawing/2014/main" id="{FF91D917-A005-344C-860C-0DF2C8CA8F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E16778-61A8-814F-A5D5-10B844FDF638}"/>
              </a:ext>
            </a:extLst>
          </p:cNvPr>
          <p:cNvSpPr>
            <a:spLocks noGrp="1"/>
          </p:cNvSpPr>
          <p:nvPr>
            <p:ph type="sldNum" sz="quarter" idx="12"/>
          </p:nvPr>
        </p:nvSpPr>
        <p:spPr/>
        <p:txBody>
          <a:bodyPr/>
          <a:lstStyle>
            <a:lvl1pPr>
              <a:defRPr/>
            </a:lvl1pPr>
          </a:lstStyle>
          <a:p>
            <a:pPr>
              <a:defRPr/>
            </a:pPr>
            <a:fld id="{A26B5919-9AD4-F04A-81AF-87395D7A47B4}" type="slidenum">
              <a:rPr lang="en-US" altLang="es-PE"/>
              <a:pPr>
                <a:defRPr/>
              </a:pPr>
              <a:t>‹Nº›</a:t>
            </a:fld>
            <a:endParaRPr lang="en-US" altLang="es-PE"/>
          </a:p>
        </p:txBody>
      </p:sp>
    </p:spTree>
    <p:extLst>
      <p:ext uri="{BB962C8B-B14F-4D97-AF65-F5344CB8AC3E}">
        <p14:creationId xmlns:p14="http://schemas.microsoft.com/office/powerpoint/2010/main" val="705913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76B103A-A436-3E4E-852D-E80A2620AD0A}"/>
              </a:ext>
            </a:extLst>
          </p:cNvPr>
          <p:cNvSpPr>
            <a:spLocks noGrp="1"/>
          </p:cNvSpPr>
          <p:nvPr>
            <p:ph type="dt" sz="half" idx="10"/>
          </p:nvPr>
        </p:nvSpPr>
        <p:spPr/>
        <p:txBody>
          <a:bodyPr/>
          <a:lstStyle>
            <a:lvl1pPr>
              <a:defRPr/>
            </a:lvl1pPr>
          </a:lstStyle>
          <a:p>
            <a:pPr>
              <a:defRPr/>
            </a:pPr>
            <a:fld id="{A3630266-6702-824F-870B-BBA089306AF9}" type="datetimeFigureOut">
              <a:rPr lang="en-US"/>
              <a:pPr>
                <a:defRPr/>
              </a:pPr>
              <a:t>2/22/25</a:t>
            </a:fld>
            <a:endParaRPr lang="en-US"/>
          </a:p>
        </p:txBody>
      </p:sp>
      <p:sp>
        <p:nvSpPr>
          <p:cNvPr id="6" name="Footer Placeholder 4">
            <a:extLst>
              <a:ext uri="{FF2B5EF4-FFF2-40B4-BE49-F238E27FC236}">
                <a16:creationId xmlns:a16="http://schemas.microsoft.com/office/drawing/2014/main" id="{AB8597F1-CE48-4E45-B1F5-ED68A310493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BF6F75-DB43-8849-8999-E109C47BB819}"/>
              </a:ext>
            </a:extLst>
          </p:cNvPr>
          <p:cNvSpPr>
            <a:spLocks noGrp="1"/>
          </p:cNvSpPr>
          <p:nvPr>
            <p:ph type="sldNum" sz="quarter" idx="12"/>
          </p:nvPr>
        </p:nvSpPr>
        <p:spPr/>
        <p:txBody>
          <a:bodyPr/>
          <a:lstStyle>
            <a:lvl1pPr>
              <a:defRPr/>
            </a:lvl1pPr>
          </a:lstStyle>
          <a:p>
            <a:pPr>
              <a:defRPr/>
            </a:pPr>
            <a:fld id="{220AD75E-EEAF-7F40-A654-7E12376C2D6A}" type="slidenum">
              <a:rPr lang="en-US" altLang="es-PE"/>
              <a:pPr>
                <a:defRPr/>
              </a:pPr>
              <a:t>‹Nº›</a:t>
            </a:fld>
            <a:endParaRPr lang="en-US" altLang="es-PE"/>
          </a:p>
        </p:txBody>
      </p:sp>
    </p:spTree>
    <p:extLst>
      <p:ext uri="{BB962C8B-B14F-4D97-AF65-F5344CB8AC3E}">
        <p14:creationId xmlns:p14="http://schemas.microsoft.com/office/powerpoint/2010/main" val="4093961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12A50FC-10EE-BB4D-A5E4-3F1104A441BA}"/>
              </a:ext>
            </a:extLst>
          </p:cNvPr>
          <p:cNvSpPr>
            <a:spLocks noGrp="1"/>
          </p:cNvSpPr>
          <p:nvPr>
            <p:ph type="dt" sz="half" idx="10"/>
          </p:nvPr>
        </p:nvSpPr>
        <p:spPr/>
        <p:txBody>
          <a:bodyPr/>
          <a:lstStyle>
            <a:lvl1pPr>
              <a:defRPr/>
            </a:lvl1pPr>
          </a:lstStyle>
          <a:p>
            <a:pPr>
              <a:defRPr/>
            </a:pPr>
            <a:fld id="{4AC57271-1305-1A42-AFEA-3CFE881D1C41}" type="datetimeFigureOut">
              <a:rPr lang="en-US"/>
              <a:pPr>
                <a:defRPr/>
              </a:pPr>
              <a:t>2/22/25</a:t>
            </a:fld>
            <a:endParaRPr lang="en-US"/>
          </a:p>
        </p:txBody>
      </p:sp>
      <p:sp>
        <p:nvSpPr>
          <p:cNvPr id="8" name="Footer Placeholder 4">
            <a:extLst>
              <a:ext uri="{FF2B5EF4-FFF2-40B4-BE49-F238E27FC236}">
                <a16:creationId xmlns:a16="http://schemas.microsoft.com/office/drawing/2014/main" id="{373F2424-F177-5549-BA6B-7EBDB3407DF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3B982EE-0B6A-0A4C-9348-FCE174C5EB76}"/>
              </a:ext>
            </a:extLst>
          </p:cNvPr>
          <p:cNvSpPr>
            <a:spLocks noGrp="1"/>
          </p:cNvSpPr>
          <p:nvPr>
            <p:ph type="sldNum" sz="quarter" idx="12"/>
          </p:nvPr>
        </p:nvSpPr>
        <p:spPr/>
        <p:txBody>
          <a:bodyPr/>
          <a:lstStyle>
            <a:lvl1pPr>
              <a:defRPr/>
            </a:lvl1pPr>
          </a:lstStyle>
          <a:p>
            <a:pPr>
              <a:defRPr/>
            </a:pPr>
            <a:fld id="{8F618E6B-31E6-004C-8ADC-28DED68DCD70}" type="slidenum">
              <a:rPr lang="en-US" altLang="es-PE"/>
              <a:pPr>
                <a:defRPr/>
              </a:pPr>
              <a:t>‹Nº›</a:t>
            </a:fld>
            <a:endParaRPr lang="en-US" altLang="es-PE"/>
          </a:p>
        </p:txBody>
      </p:sp>
    </p:spTree>
    <p:extLst>
      <p:ext uri="{BB962C8B-B14F-4D97-AF65-F5344CB8AC3E}">
        <p14:creationId xmlns:p14="http://schemas.microsoft.com/office/powerpoint/2010/main" val="9797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35A9591-344D-9740-AF39-C1192A7967F0}"/>
              </a:ext>
            </a:extLst>
          </p:cNvPr>
          <p:cNvSpPr>
            <a:spLocks noGrp="1"/>
          </p:cNvSpPr>
          <p:nvPr>
            <p:ph type="dt" sz="half" idx="10"/>
          </p:nvPr>
        </p:nvSpPr>
        <p:spPr/>
        <p:txBody>
          <a:bodyPr/>
          <a:lstStyle>
            <a:lvl1pPr>
              <a:defRPr/>
            </a:lvl1pPr>
          </a:lstStyle>
          <a:p>
            <a:pPr>
              <a:defRPr/>
            </a:pPr>
            <a:fld id="{C0DE8802-0EAF-714D-8004-8C07DF969DDD}" type="datetimeFigureOut">
              <a:rPr lang="en-US"/>
              <a:pPr>
                <a:defRPr/>
              </a:pPr>
              <a:t>2/22/25</a:t>
            </a:fld>
            <a:endParaRPr lang="en-US"/>
          </a:p>
        </p:txBody>
      </p:sp>
      <p:sp>
        <p:nvSpPr>
          <p:cNvPr id="4" name="Footer Placeholder 4">
            <a:extLst>
              <a:ext uri="{FF2B5EF4-FFF2-40B4-BE49-F238E27FC236}">
                <a16:creationId xmlns:a16="http://schemas.microsoft.com/office/drawing/2014/main" id="{24567D7D-1F8F-EC43-8026-70E7A7C519B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093CBBB-7C73-3B4A-9448-BA29B4D97A68}"/>
              </a:ext>
            </a:extLst>
          </p:cNvPr>
          <p:cNvSpPr>
            <a:spLocks noGrp="1"/>
          </p:cNvSpPr>
          <p:nvPr>
            <p:ph type="sldNum" sz="quarter" idx="12"/>
          </p:nvPr>
        </p:nvSpPr>
        <p:spPr/>
        <p:txBody>
          <a:bodyPr/>
          <a:lstStyle>
            <a:lvl1pPr>
              <a:defRPr/>
            </a:lvl1pPr>
          </a:lstStyle>
          <a:p>
            <a:pPr>
              <a:defRPr/>
            </a:pPr>
            <a:fld id="{6027E158-69DD-E549-9A62-BDD6E9906A33}" type="slidenum">
              <a:rPr lang="en-US" altLang="es-PE"/>
              <a:pPr>
                <a:defRPr/>
              </a:pPr>
              <a:t>‹Nº›</a:t>
            </a:fld>
            <a:endParaRPr lang="en-US" altLang="es-PE"/>
          </a:p>
        </p:txBody>
      </p:sp>
    </p:spTree>
    <p:extLst>
      <p:ext uri="{BB962C8B-B14F-4D97-AF65-F5344CB8AC3E}">
        <p14:creationId xmlns:p14="http://schemas.microsoft.com/office/powerpoint/2010/main" val="125892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F95808E-66E2-B843-877F-680F71045BD5}"/>
              </a:ext>
            </a:extLst>
          </p:cNvPr>
          <p:cNvSpPr>
            <a:spLocks noGrp="1"/>
          </p:cNvSpPr>
          <p:nvPr>
            <p:ph type="dt" sz="half" idx="10"/>
          </p:nvPr>
        </p:nvSpPr>
        <p:spPr/>
        <p:txBody>
          <a:bodyPr/>
          <a:lstStyle>
            <a:lvl1pPr>
              <a:defRPr/>
            </a:lvl1pPr>
          </a:lstStyle>
          <a:p>
            <a:pPr>
              <a:defRPr/>
            </a:pPr>
            <a:fld id="{DE7D0B1B-5A26-C746-8022-170A5C0BA8E4}" type="datetimeFigureOut">
              <a:rPr lang="en-US"/>
              <a:pPr>
                <a:defRPr/>
              </a:pPr>
              <a:t>2/22/25</a:t>
            </a:fld>
            <a:endParaRPr lang="en-US"/>
          </a:p>
        </p:txBody>
      </p:sp>
      <p:sp>
        <p:nvSpPr>
          <p:cNvPr id="3" name="Footer Placeholder 4">
            <a:extLst>
              <a:ext uri="{FF2B5EF4-FFF2-40B4-BE49-F238E27FC236}">
                <a16:creationId xmlns:a16="http://schemas.microsoft.com/office/drawing/2014/main" id="{5DEB128C-8CAD-AD45-94D6-99C41A027D2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DAC4481-6BC9-F045-8541-D65EFAF4E6CA}"/>
              </a:ext>
            </a:extLst>
          </p:cNvPr>
          <p:cNvSpPr>
            <a:spLocks noGrp="1"/>
          </p:cNvSpPr>
          <p:nvPr>
            <p:ph type="sldNum" sz="quarter" idx="12"/>
          </p:nvPr>
        </p:nvSpPr>
        <p:spPr/>
        <p:txBody>
          <a:bodyPr/>
          <a:lstStyle>
            <a:lvl1pPr>
              <a:defRPr/>
            </a:lvl1pPr>
          </a:lstStyle>
          <a:p>
            <a:pPr>
              <a:defRPr/>
            </a:pPr>
            <a:fld id="{B83414EC-4945-5E41-B5A9-08AFDFA3869D}" type="slidenum">
              <a:rPr lang="en-US" altLang="es-PE"/>
              <a:pPr>
                <a:defRPr/>
              </a:pPr>
              <a:t>‹Nº›</a:t>
            </a:fld>
            <a:endParaRPr lang="en-US" altLang="es-PE"/>
          </a:p>
        </p:txBody>
      </p:sp>
    </p:spTree>
    <p:extLst>
      <p:ext uri="{BB962C8B-B14F-4D97-AF65-F5344CB8AC3E}">
        <p14:creationId xmlns:p14="http://schemas.microsoft.com/office/powerpoint/2010/main" val="2875418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682C506-8FC3-EB46-A454-C6508769CB8E}"/>
              </a:ext>
            </a:extLst>
          </p:cNvPr>
          <p:cNvSpPr>
            <a:spLocks noGrp="1"/>
          </p:cNvSpPr>
          <p:nvPr>
            <p:ph type="dt" sz="half" idx="10"/>
          </p:nvPr>
        </p:nvSpPr>
        <p:spPr/>
        <p:txBody>
          <a:bodyPr/>
          <a:lstStyle>
            <a:lvl1pPr>
              <a:defRPr/>
            </a:lvl1pPr>
          </a:lstStyle>
          <a:p>
            <a:pPr>
              <a:defRPr/>
            </a:pPr>
            <a:fld id="{4BFE2381-1A6F-8A43-A0B6-A62168B97E1D}" type="datetimeFigureOut">
              <a:rPr lang="en-US"/>
              <a:pPr>
                <a:defRPr/>
              </a:pPr>
              <a:t>2/22/25</a:t>
            </a:fld>
            <a:endParaRPr lang="en-US"/>
          </a:p>
        </p:txBody>
      </p:sp>
      <p:sp>
        <p:nvSpPr>
          <p:cNvPr id="6" name="Footer Placeholder 4">
            <a:extLst>
              <a:ext uri="{FF2B5EF4-FFF2-40B4-BE49-F238E27FC236}">
                <a16:creationId xmlns:a16="http://schemas.microsoft.com/office/drawing/2014/main" id="{E3E3266B-4F56-F74A-8245-AA83C8E477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3C18036-488A-B64D-BCD1-4F850B0292BA}"/>
              </a:ext>
            </a:extLst>
          </p:cNvPr>
          <p:cNvSpPr>
            <a:spLocks noGrp="1"/>
          </p:cNvSpPr>
          <p:nvPr>
            <p:ph type="sldNum" sz="quarter" idx="12"/>
          </p:nvPr>
        </p:nvSpPr>
        <p:spPr/>
        <p:txBody>
          <a:bodyPr/>
          <a:lstStyle>
            <a:lvl1pPr>
              <a:defRPr/>
            </a:lvl1pPr>
          </a:lstStyle>
          <a:p>
            <a:pPr>
              <a:defRPr/>
            </a:pPr>
            <a:fld id="{067A497E-7897-5B43-9C41-6E269AF9929C}" type="slidenum">
              <a:rPr lang="en-US" altLang="es-PE"/>
              <a:pPr>
                <a:defRPr/>
              </a:pPr>
              <a:t>‹Nº›</a:t>
            </a:fld>
            <a:endParaRPr lang="en-US" altLang="es-PE"/>
          </a:p>
        </p:txBody>
      </p:sp>
    </p:spTree>
    <p:extLst>
      <p:ext uri="{BB962C8B-B14F-4D97-AF65-F5344CB8AC3E}">
        <p14:creationId xmlns:p14="http://schemas.microsoft.com/office/powerpoint/2010/main" val="130052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A9CB72-6A3C-8044-BD2C-82A72913B0B3}"/>
              </a:ext>
            </a:extLst>
          </p:cNvPr>
          <p:cNvSpPr>
            <a:spLocks noGrp="1"/>
          </p:cNvSpPr>
          <p:nvPr>
            <p:ph type="dt" sz="half" idx="10"/>
          </p:nvPr>
        </p:nvSpPr>
        <p:spPr/>
        <p:txBody>
          <a:bodyPr/>
          <a:lstStyle>
            <a:lvl1pPr>
              <a:defRPr/>
            </a:lvl1pPr>
          </a:lstStyle>
          <a:p>
            <a:pPr>
              <a:defRPr/>
            </a:pPr>
            <a:fld id="{12D7B289-74A3-4C4D-9C2B-08FEA457C8ED}" type="datetimeFigureOut">
              <a:rPr lang="en-US"/>
              <a:pPr>
                <a:defRPr/>
              </a:pPr>
              <a:t>2/22/25</a:t>
            </a:fld>
            <a:endParaRPr lang="en-US"/>
          </a:p>
        </p:txBody>
      </p:sp>
      <p:sp>
        <p:nvSpPr>
          <p:cNvPr id="6" name="Footer Placeholder 4">
            <a:extLst>
              <a:ext uri="{FF2B5EF4-FFF2-40B4-BE49-F238E27FC236}">
                <a16:creationId xmlns:a16="http://schemas.microsoft.com/office/drawing/2014/main" id="{3F5D54D5-4DA8-B146-86AB-07FFB28078B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BCBAA6-566C-764A-A8A8-B099C658E391}"/>
              </a:ext>
            </a:extLst>
          </p:cNvPr>
          <p:cNvSpPr>
            <a:spLocks noGrp="1"/>
          </p:cNvSpPr>
          <p:nvPr>
            <p:ph type="sldNum" sz="quarter" idx="12"/>
          </p:nvPr>
        </p:nvSpPr>
        <p:spPr/>
        <p:txBody>
          <a:bodyPr/>
          <a:lstStyle>
            <a:lvl1pPr>
              <a:defRPr/>
            </a:lvl1pPr>
          </a:lstStyle>
          <a:p>
            <a:pPr>
              <a:defRPr/>
            </a:pPr>
            <a:fld id="{43528A73-FA0E-BB4C-B684-E1E46E6E22DC}" type="slidenum">
              <a:rPr lang="en-US" altLang="es-PE"/>
              <a:pPr>
                <a:defRPr/>
              </a:pPr>
              <a:t>‹Nº›</a:t>
            </a:fld>
            <a:endParaRPr lang="en-US" altLang="es-PE"/>
          </a:p>
        </p:txBody>
      </p:sp>
    </p:spTree>
    <p:extLst>
      <p:ext uri="{BB962C8B-B14F-4D97-AF65-F5344CB8AC3E}">
        <p14:creationId xmlns:p14="http://schemas.microsoft.com/office/powerpoint/2010/main" val="312919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8F2C77-AA3B-C24F-A182-9526D0E8E92A}"/>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E"/>
              <a:t>Click to edit Master title style</a:t>
            </a:r>
          </a:p>
        </p:txBody>
      </p:sp>
      <p:sp>
        <p:nvSpPr>
          <p:cNvPr id="1027" name="Text Placeholder 2">
            <a:extLst>
              <a:ext uri="{FF2B5EF4-FFF2-40B4-BE49-F238E27FC236}">
                <a16:creationId xmlns:a16="http://schemas.microsoft.com/office/drawing/2014/main" id="{ED62C116-30BB-924C-8627-8FEE4F8839C6}"/>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E"/>
              <a:t>Click to edit Master text styles</a:t>
            </a:r>
          </a:p>
          <a:p>
            <a:pPr lvl="1"/>
            <a:r>
              <a:rPr lang="en-US" altLang="es-PE"/>
              <a:t>Second level</a:t>
            </a:r>
          </a:p>
          <a:p>
            <a:pPr lvl="2"/>
            <a:r>
              <a:rPr lang="en-US" altLang="es-PE"/>
              <a:t>Third level</a:t>
            </a:r>
          </a:p>
          <a:p>
            <a:pPr lvl="3"/>
            <a:r>
              <a:rPr lang="en-US" altLang="es-PE"/>
              <a:t>Fourth level</a:t>
            </a:r>
          </a:p>
          <a:p>
            <a:pPr lvl="4"/>
            <a:r>
              <a:rPr lang="en-US" altLang="es-PE"/>
              <a:t>Fifth level</a:t>
            </a:r>
          </a:p>
        </p:txBody>
      </p:sp>
      <p:sp>
        <p:nvSpPr>
          <p:cNvPr id="4" name="Date Placeholder 3">
            <a:extLst>
              <a:ext uri="{FF2B5EF4-FFF2-40B4-BE49-F238E27FC236}">
                <a16:creationId xmlns:a16="http://schemas.microsoft.com/office/drawing/2014/main" id="{D90EA161-03BB-FE4A-8D3A-74797FB8D2FF}"/>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09E4EFF-CC98-B240-A37D-91B418283B31}" type="datetimeFigureOut">
              <a:rPr lang="en-US"/>
              <a:pPr>
                <a:defRPr/>
              </a:pPr>
              <a:t>2/22/25</a:t>
            </a:fld>
            <a:endParaRPr lang="en-US"/>
          </a:p>
        </p:txBody>
      </p:sp>
      <p:sp>
        <p:nvSpPr>
          <p:cNvPr id="5" name="Footer Placeholder 4">
            <a:extLst>
              <a:ext uri="{FF2B5EF4-FFF2-40B4-BE49-F238E27FC236}">
                <a16:creationId xmlns:a16="http://schemas.microsoft.com/office/drawing/2014/main" id="{CFA6AECC-6F06-4944-8CF1-AF9C076B303B}"/>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9CFA061-2E32-5640-8420-E0D8C5FA4D0D}"/>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69696"/>
                </a:solidFill>
              </a:defRPr>
            </a:lvl1pPr>
          </a:lstStyle>
          <a:p>
            <a:pPr>
              <a:defRPr/>
            </a:pPr>
            <a:fld id="{591CF8C1-3BAC-F342-90DC-42E23DF89749}" type="slidenum">
              <a:rPr lang="en-US" altLang="es-PE"/>
              <a:pPr>
                <a:defRPr/>
              </a:pPr>
              <a:t>‹Nº›</a:t>
            </a:fld>
            <a:endParaRPr lang="en-US" altLang="es-P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9CF54A-6126-124C-917A-EBA73DECF906}"/>
              </a:ext>
            </a:extLst>
          </p:cNvPr>
          <p:cNvPicPr>
            <a:picLocks noChangeAspect="1"/>
          </p:cNvPicPr>
          <p:nvPr/>
        </p:nvPicPr>
        <p:blipFill>
          <a:blip r:embed="rId3"/>
          <a:stretch>
            <a:fillRect/>
          </a:stretch>
        </p:blipFill>
        <p:spPr>
          <a:xfrm>
            <a:off x="4047933" y="3991631"/>
            <a:ext cx="756251" cy="141797"/>
          </a:xfrm>
          <a:prstGeom prst="rect">
            <a:avLst/>
          </a:prstGeom>
          <a:noFill/>
          <a:ln>
            <a:noFill/>
          </a:ln>
        </p:spPr>
      </p:pic>
      <p:sp>
        <p:nvSpPr>
          <p:cNvPr id="10" name="Subtitle 2">
            <a:extLst>
              <a:ext uri="{FF2B5EF4-FFF2-40B4-BE49-F238E27FC236}">
                <a16:creationId xmlns:a16="http://schemas.microsoft.com/office/drawing/2014/main" id="{A94D5DEC-6E95-D14D-9F77-C4366719A719}"/>
              </a:ext>
            </a:extLst>
          </p:cNvPr>
          <p:cNvSpPr txBox="1">
            <a:spLocks/>
          </p:cNvSpPr>
          <p:nvPr/>
        </p:nvSpPr>
        <p:spPr>
          <a:xfrm>
            <a:off x="6076578" y="577330"/>
            <a:ext cx="2033751" cy="426522"/>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fontAlgn="auto">
              <a:lnSpc>
                <a:spcPct val="70000"/>
              </a:lnSpc>
              <a:spcAft>
                <a:spcPts val="0"/>
              </a:spcAft>
              <a:defRPr/>
            </a:pPr>
            <a:r>
              <a:rPr lang="en-US" sz="2000" dirty="0">
                <a:solidFill>
                  <a:schemeClr val="bg1"/>
                </a:solidFill>
                <a:latin typeface="Oswald Light"/>
                <a:cs typeface="Oswald Light"/>
              </a:rPr>
              <a:t>16 AÑOS</a:t>
            </a:r>
            <a:r>
              <a:rPr lang="en-US" sz="2000" dirty="0">
                <a:solidFill>
                  <a:schemeClr val="tx1">
                    <a:lumMod val="60000"/>
                    <a:lumOff val="40000"/>
                  </a:schemeClr>
                </a:solidFill>
                <a:latin typeface="Oswald Light"/>
                <a:cs typeface="Oswald Light"/>
              </a:rPr>
              <a:t> </a:t>
            </a:r>
            <a:r>
              <a:rPr lang="en-US" sz="2000" b="1" dirty="0">
                <a:solidFill>
                  <a:srgbClr val="A5CD00"/>
                </a:solidFill>
                <a:latin typeface="Oswald Light"/>
                <a:cs typeface="Oswald Light"/>
              </a:rPr>
              <a:t>CONTIGO</a:t>
            </a:r>
          </a:p>
        </p:txBody>
      </p:sp>
      <p:pic>
        <p:nvPicPr>
          <p:cNvPr id="6" name="Imagen 5">
            <a:extLst>
              <a:ext uri="{FF2B5EF4-FFF2-40B4-BE49-F238E27FC236}">
                <a16:creationId xmlns:a16="http://schemas.microsoft.com/office/drawing/2014/main" id="{23FAD080-D2D8-B442-B553-FB46539207EA}"/>
              </a:ext>
            </a:extLst>
          </p:cNvPr>
          <p:cNvPicPr>
            <a:picLocks noChangeAspect="1"/>
          </p:cNvPicPr>
          <p:nvPr/>
        </p:nvPicPr>
        <p:blipFill>
          <a:blip r:embed="rId4"/>
          <a:stretch>
            <a:fillRect/>
          </a:stretch>
        </p:blipFill>
        <p:spPr>
          <a:xfrm>
            <a:off x="5199948" y="1106590"/>
            <a:ext cx="3512911" cy="3512911"/>
          </a:xfrm>
          <a:prstGeom prst="rect">
            <a:avLst/>
          </a:prstGeom>
        </p:spPr>
      </p:pic>
      <p:pic>
        <p:nvPicPr>
          <p:cNvPr id="8" name="Imagen 7">
            <a:extLst>
              <a:ext uri="{FF2B5EF4-FFF2-40B4-BE49-F238E27FC236}">
                <a16:creationId xmlns:a16="http://schemas.microsoft.com/office/drawing/2014/main" id="{721A199D-6694-E647-9BA4-F1441D631079}"/>
              </a:ext>
            </a:extLst>
          </p:cNvPr>
          <p:cNvPicPr>
            <a:picLocks noChangeAspect="1"/>
          </p:cNvPicPr>
          <p:nvPr/>
        </p:nvPicPr>
        <p:blipFill>
          <a:blip r:embed="rId5"/>
          <a:srcRect/>
          <a:stretch/>
        </p:blipFill>
        <p:spPr>
          <a:xfrm>
            <a:off x="559534" y="361742"/>
            <a:ext cx="2757190" cy="969612"/>
          </a:xfrm>
          <a:prstGeom prst="rect">
            <a:avLst/>
          </a:prstGeom>
        </p:spPr>
      </p:pic>
      <p:pic>
        <p:nvPicPr>
          <p:cNvPr id="2" name="Imagen 1">
            <a:extLst>
              <a:ext uri="{FF2B5EF4-FFF2-40B4-BE49-F238E27FC236}">
                <a16:creationId xmlns:a16="http://schemas.microsoft.com/office/drawing/2014/main" id="{279AF782-4FEC-474F-AE98-8D7A4EF42F82}"/>
              </a:ext>
            </a:extLst>
          </p:cNvPr>
          <p:cNvPicPr>
            <a:picLocks noChangeAspect="1"/>
          </p:cNvPicPr>
          <p:nvPr/>
        </p:nvPicPr>
        <p:blipFill>
          <a:blip r:embed="rId6"/>
          <a:stretch>
            <a:fillRect/>
          </a:stretch>
        </p:blipFill>
        <p:spPr>
          <a:xfrm>
            <a:off x="295835" y="2099959"/>
            <a:ext cx="4741114" cy="1790723"/>
          </a:xfrm>
          <a:prstGeom prst="rect">
            <a:avLst/>
          </a:prstGeom>
        </p:spPr>
      </p:pic>
    </p:spTree>
    <p:extLst>
      <p:ext uri="{BB962C8B-B14F-4D97-AF65-F5344CB8AC3E}">
        <p14:creationId xmlns:p14="http://schemas.microsoft.com/office/powerpoint/2010/main" val="1484166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53" presetClass="entr" presetSubtype="16"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2" presetClass="entr" presetSubtype="4" fill="hold" nodeType="withEffect">
                                  <p:stCondLst>
                                    <p:cond delay="5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15CAE0C-30FD-5549-BD49-0338327F3294}"/>
              </a:ext>
            </a:extLst>
          </p:cNvPr>
          <p:cNvSpPr txBox="1">
            <a:spLocks noChangeArrowheads="1"/>
          </p:cNvSpPr>
          <p:nvPr/>
        </p:nvSpPr>
        <p:spPr bwMode="auto">
          <a:xfrm>
            <a:off x="1017951" y="649517"/>
            <a:ext cx="4294773" cy="31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buNone/>
            </a:pPr>
            <a:r>
              <a:rPr lang="en-US" altLang="es-PE" dirty="0">
                <a:solidFill>
                  <a:srgbClr val="005E28"/>
                </a:solidFill>
                <a:latin typeface="Times" pitchFamily="2" charset="0"/>
                <a:ea typeface="Oswald Regular" panose="02000503000000000000" pitchFamily="2" charset="0"/>
                <a:cs typeface="Oswald Regular" panose="02000503000000000000" pitchFamily="2" charset="0"/>
              </a:rPr>
              <a:t>Lomas del </a:t>
            </a:r>
            <a:r>
              <a:rPr lang="en-US" altLang="es-PE" dirty="0" err="1">
                <a:solidFill>
                  <a:srgbClr val="005E28"/>
                </a:solidFill>
                <a:latin typeface="Times" pitchFamily="2" charset="0"/>
                <a:ea typeface="Oswald Regular" panose="02000503000000000000" pitchFamily="2" charset="0"/>
                <a:cs typeface="Oswald Regular" panose="02000503000000000000" pitchFamily="2" charset="0"/>
              </a:rPr>
              <a:t>cerro</a:t>
            </a:r>
            <a:r>
              <a:rPr lang="en-US" altLang="es-PE" dirty="0">
                <a:solidFill>
                  <a:srgbClr val="005E28"/>
                </a:solidFill>
                <a:latin typeface="Times" pitchFamily="2" charset="0"/>
                <a:ea typeface="Oswald Regular" panose="02000503000000000000" pitchFamily="2" charset="0"/>
                <a:cs typeface="Oswald Regular" panose="02000503000000000000" pitchFamily="2" charset="0"/>
              </a:rPr>
              <a:t> Reque</a:t>
            </a:r>
          </a:p>
        </p:txBody>
      </p:sp>
      <p:grpSp>
        <p:nvGrpSpPr>
          <p:cNvPr id="2" name="Grupo 1">
            <a:extLst>
              <a:ext uri="{FF2B5EF4-FFF2-40B4-BE49-F238E27FC236}">
                <a16:creationId xmlns:a16="http://schemas.microsoft.com/office/drawing/2014/main" id="{D2568CDE-6994-4E4E-8EA1-3179C5B16A94}"/>
              </a:ext>
            </a:extLst>
          </p:cNvPr>
          <p:cNvGrpSpPr/>
          <p:nvPr/>
        </p:nvGrpSpPr>
        <p:grpSpPr>
          <a:xfrm>
            <a:off x="336913" y="3903433"/>
            <a:ext cx="1590675" cy="1066800"/>
            <a:chOff x="7221192" y="3895724"/>
            <a:chExt cx="1590675" cy="1066800"/>
          </a:xfrm>
        </p:grpSpPr>
        <p:sp>
          <p:nvSpPr>
            <p:cNvPr id="14" name="Rectangle 13">
              <a:extLst>
                <a:ext uri="{FF2B5EF4-FFF2-40B4-BE49-F238E27FC236}">
                  <a16:creationId xmlns:a16="http://schemas.microsoft.com/office/drawing/2014/main" id="{3C1BCB9F-5EF0-C942-86C0-14BC19C26962}"/>
                </a:ext>
              </a:extLst>
            </p:cNvPr>
            <p:cNvSpPr/>
            <p:nvPr/>
          </p:nvSpPr>
          <p:spPr>
            <a:xfrm>
              <a:off x="7221192" y="4327524"/>
              <a:ext cx="363538" cy="322263"/>
            </a:xfrm>
            <a:prstGeom prst="rect">
              <a:avLst/>
            </a:prstGeom>
            <a:solidFill>
              <a:schemeClr val="bg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490D9A26-4E75-1443-8A1D-58B27EFC31CB}"/>
                </a:ext>
              </a:extLst>
            </p:cNvPr>
            <p:cNvSpPr/>
            <p:nvPr/>
          </p:nvSpPr>
          <p:spPr>
            <a:xfrm>
              <a:off x="8224492" y="4202112"/>
              <a:ext cx="320675" cy="284162"/>
            </a:xfrm>
            <a:prstGeom prst="rect">
              <a:avLst/>
            </a:prstGeom>
            <a:solidFill>
              <a:srgbClr val="A5CD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7F15DEDA-5857-EE40-A351-A87297A26B5A}"/>
                </a:ext>
              </a:extLst>
            </p:cNvPr>
            <p:cNvSpPr/>
            <p:nvPr/>
          </p:nvSpPr>
          <p:spPr>
            <a:xfrm>
              <a:off x="7545042" y="3895724"/>
              <a:ext cx="230188" cy="203200"/>
            </a:xfrm>
            <a:prstGeom prst="rect">
              <a:avLst/>
            </a:prstGeom>
            <a:solidFill>
              <a:schemeClr val="bg1">
                <a:lumMod val="8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51A4C11F-BEC7-B84A-B75E-8238D4C23D77}"/>
                </a:ext>
              </a:extLst>
            </p:cNvPr>
            <p:cNvSpPr/>
            <p:nvPr/>
          </p:nvSpPr>
          <p:spPr>
            <a:xfrm>
              <a:off x="7902230" y="4678362"/>
              <a:ext cx="322262" cy="284162"/>
            </a:xfrm>
            <a:prstGeom prst="rect">
              <a:avLst/>
            </a:prstGeom>
            <a:solidFill>
              <a:srgbClr val="4D4D4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68BD4CB5-06B0-D442-8668-34891DBE54B7}"/>
                </a:ext>
              </a:extLst>
            </p:cNvPr>
            <p:cNvSpPr/>
            <p:nvPr/>
          </p:nvSpPr>
          <p:spPr>
            <a:xfrm>
              <a:off x="8491192" y="4579937"/>
              <a:ext cx="320675" cy="28575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pic>
        <p:nvPicPr>
          <p:cNvPr id="1026" name="Picture 2">
            <a:extLst>
              <a:ext uri="{FF2B5EF4-FFF2-40B4-BE49-F238E27FC236}">
                <a16:creationId xmlns:a16="http://schemas.microsoft.com/office/drawing/2014/main" id="{B982D09A-9774-B24A-88E6-8376B6A424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830"/>
          <a:stretch/>
        </p:blipFill>
        <p:spPr bwMode="auto">
          <a:xfrm>
            <a:off x="4802189" y="2571750"/>
            <a:ext cx="2173598" cy="2571750"/>
          </a:xfrm>
          <a:prstGeom prst="rect">
            <a:avLst/>
          </a:prstGeom>
          <a:noFill/>
          <a:extLst>
            <a:ext uri="{909E8E84-426E-40DD-AFC4-6F175D3DCCD1}">
              <a14:hiddenFill xmlns:a14="http://schemas.microsoft.com/office/drawing/2010/main">
                <a:solidFill>
                  <a:srgbClr val="FFFFFF"/>
                </a:solidFill>
              </a14:hiddenFill>
            </a:ext>
          </a:extLst>
        </p:spPr>
      </p:pic>
      <p:sp>
        <p:nvSpPr>
          <p:cNvPr id="18" name="Subtitle 2">
            <a:extLst>
              <a:ext uri="{FF2B5EF4-FFF2-40B4-BE49-F238E27FC236}">
                <a16:creationId xmlns:a16="http://schemas.microsoft.com/office/drawing/2014/main" id="{D891B08A-0B54-1541-A105-ABD825DA58B5}"/>
              </a:ext>
            </a:extLst>
          </p:cNvPr>
          <p:cNvSpPr txBox="1">
            <a:spLocks/>
          </p:cNvSpPr>
          <p:nvPr/>
        </p:nvSpPr>
        <p:spPr bwMode="auto">
          <a:xfrm>
            <a:off x="1017952" y="1097757"/>
            <a:ext cx="7507338" cy="201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ts val="2200"/>
              </a:lnSpc>
              <a:buNone/>
            </a:pP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La extensión más norteña de la formación de lomas costeras se ubica en el distrito de Reque, en las faldas del Cerro Reque, con una extensión de unas 300 hectáreas. Estas lomas poseen un alto porcentaje de especies endémicas. La vegetación se caracteriza por la presencia de abundantes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bromelias</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del género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Tillandsia</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y cactus, incluyendo a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Sisymbrium</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Ilatasii</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especie endémica de la Región Lambayeque, también podemos encontrar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Palaua</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moschata</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y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Nicotiana</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paniculata</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strips(upRight)">
                                      <p:cBhvr>
                                        <p:cTn id="1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15CAE0C-30FD-5549-BD49-0338327F3294}"/>
              </a:ext>
            </a:extLst>
          </p:cNvPr>
          <p:cNvSpPr txBox="1">
            <a:spLocks noChangeArrowheads="1"/>
          </p:cNvSpPr>
          <p:nvPr/>
        </p:nvSpPr>
        <p:spPr bwMode="auto">
          <a:xfrm>
            <a:off x="1017951" y="585684"/>
            <a:ext cx="4294773" cy="31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buNone/>
            </a:pPr>
            <a:r>
              <a:rPr lang="en-US" altLang="es-PE" dirty="0">
                <a:solidFill>
                  <a:srgbClr val="005E28"/>
                </a:solidFill>
                <a:latin typeface="Times" pitchFamily="2" charset="0"/>
                <a:ea typeface="Oswald Regular" panose="02000503000000000000" pitchFamily="2" charset="0"/>
                <a:cs typeface="Oswald Regular" panose="02000503000000000000" pitchFamily="2" charset="0"/>
              </a:rPr>
              <a:t>Lomas del Cerro Reque</a:t>
            </a:r>
          </a:p>
        </p:txBody>
      </p:sp>
      <p:pic>
        <p:nvPicPr>
          <p:cNvPr id="6" name="Imagen 5">
            <a:extLst>
              <a:ext uri="{FF2B5EF4-FFF2-40B4-BE49-F238E27FC236}">
                <a16:creationId xmlns:a16="http://schemas.microsoft.com/office/drawing/2014/main" id="{CAD1BF78-891C-5C44-8775-B54FDEB53239}"/>
              </a:ext>
            </a:extLst>
          </p:cNvPr>
          <p:cNvPicPr>
            <a:picLocks noChangeAspect="1"/>
          </p:cNvPicPr>
          <p:nvPr/>
        </p:nvPicPr>
        <p:blipFill rotWithShape="1">
          <a:blip r:embed="rId3"/>
          <a:srcRect t="15903" b="27070"/>
          <a:stretch/>
        </p:blipFill>
        <p:spPr>
          <a:xfrm>
            <a:off x="0" y="1235200"/>
            <a:ext cx="9147044" cy="3909600"/>
          </a:xfrm>
          <a:prstGeom prst="rect">
            <a:avLst/>
          </a:prstGeom>
        </p:spPr>
      </p:pic>
      <p:grpSp>
        <p:nvGrpSpPr>
          <p:cNvPr id="2" name="Grupo 1">
            <a:extLst>
              <a:ext uri="{FF2B5EF4-FFF2-40B4-BE49-F238E27FC236}">
                <a16:creationId xmlns:a16="http://schemas.microsoft.com/office/drawing/2014/main" id="{D2568CDE-6994-4E4E-8EA1-3179C5B16A94}"/>
              </a:ext>
            </a:extLst>
          </p:cNvPr>
          <p:cNvGrpSpPr/>
          <p:nvPr/>
        </p:nvGrpSpPr>
        <p:grpSpPr>
          <a:xfrm>
            <a:off x="336913" y="3903433"/>
            <a:ext cx="1590675" cy="1066800"/>
            <a:chOff x="7221192" y="3895724"/>
            <a:chExt cx="1590675" cy="1066800"/>
          </a:xfrm>
        </p:grpSpPr>
        <p:sp>
          <p:nvSpPr>
            <p:cNvPr id="14" name="Rectangle 13">
              <a:extLst>
                <a:ext uri="{FF2B5EF4-FFF2-40B4-BE49-F238E27FC236}">
                  <a16:creationId xmlns:a16="http://schemas.microsoft.com/office/drawing/2014/main" id="{3C1BCB9F-5EF0-C942-86C0-14BC19C26962}"/>
                </a:ext>
              </a:extLst>
            </p:cNvPr>
            <p:cNvSpPr/>
            <p:nvPr/>
          </p:nvSpPr>
          <p:spPr>
            <a:xfrm>
              <a:off x="7221192" y="4327524"/>
              <a:ext cx="363538" cy="322263"/>
            </a:xfrm>
            <a:prstGeom prst="rect">
              <a:avLst/>
            </a:prstGeom>
            <a:solidFill>
              <a:schemeClr val="bg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490D9A26-4E75-1443-8A1D-58B27EFC31CB}"/>
                </a:ext>
              </a:extLst>
            </p:cNvPr>
            <p:cNvSpPr/>
            <p:nvPr/>
          </p:nvSpPr>
          <p:spPr>
            <a:xfrm>
              <a:off x="8224492" y="4202112"/>
              <a:ext cx="320675" cy="284162"/>
            </a:xfrm>
            <a:prstGeom prst="rect">
              <a:avLst/>
            </a:prstGeom>
            <a:solidFill>
              <a:srgbClr val="A5CD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7F15DEDA-5857-EE40-A351-A87297A26B5A}"/>
                </a:ext>
              </a:extLst>
            </p:cNvPr>
            <p:cNvSpPr/>
            <p:nvPr/>
          </p:nvSpPr>
          <p:spPr>
            <a:xfrm>
              <a:off x="7545042" y="3895724"/>
              <a:ext cx="230188" cy="203200"/>
            </a:xfrm>
            <a:prstGeom prst="rect">
              <a:avLst/>
            </a:prstGeom>
            <a:solidFill>
              <a:schemeClr val="bg1">
                <a:lumMod val="8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51A4C11F-BEC7-B84A-B75E-8238D4C23D77}"/>
                </a:ext>
              </a:extLst>
            </p:cNvPr>
            <p:cNvSpPr/>
            <p:nvPr/>
          </p:nvSpPr>
          <p:spPr>
            <a:xfrm>
              <a:off x="7902230" y="4678362"/>
              <a:ext cx="322262" cy="284162"/>
            </a:xfrm>
            <a:prstGeom prst="rect">
              <a:avLst/>
            </a:prstGeom>
            <a:solidFill>
              <a:srgbClr val="4D4D4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68BD4CB5-06B0-D442-8668-34891DBE54B7}"/>
                </a:ext>
              </a:extLst>
            </p:cNvPr>
            <p:cNvSpPr/>
            <p:nvPr/>
          </p:nvSpPr>
          <p:spPr>
            <a:xfrm>
              <a:off x="8491192" y="4579937"/>
              <a:ext cx="320675" cy="28575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pic>
        <p:nvPicPr>
          <p:cNvPr id="9" name="Imagen 8">
            <a:extLst>
              <a:ext uri="{FF2B5EF4-FFF2-40B4-BE49-F238E27FC236}">
                <a16:creationId xmlns:a16="http://schemas.microsoft.com/office/drawing/2014/main" id="{D104A51C-59A1-3A42-86E6-9AE45CE10D8F}"/>
              </a:ext>
            </a:extLst>
          </p:cNvPr>
          <p:cNvPicPr>
            <a:picLocks noChangeAspect="1"/>
          </p:cNvPicPr>
          <p:nvPr/>
        </p:nvPicPr>
        <p:blipFill>
          <a:blip r:embed="rId4"/>
          <a:srcRect/>
          <a:stretch/>
        </p:blipFill>
        <p:spPr>
          <a:xfrm>
            <a:off x="10633" y="4162195"/>
            <a:ext cx="9144000" cy="990600"/>
          </a:xfrm>
          <a:prstGeom prst="rect">
            <a:avLst/>
          </a:prstGeom>
        </p:spPr>
      </p:pic>
      <p:sp>
        <p:nvSpPr>
          <p:cNvPr id="10" name="Rectángulo redondeado 9">
            <a:extLst>
              <a:ext uri="{FF2B5EF4-FFF2-40B4-BE49-F238E27FC236}">
                <a16:creationId xmlns:a16="http://schemas.microsoft.com/office/drawing/2014/main" id="{F5769624-8957-E145-BFFA-F635EDF3E253}"/>
              </a:ext>
            </a:extLst>
          </p:cNvPr>
          <p:cNvSpPr/>
          <p:nvPr/>
        </p:nvSpPr>
        <p:spPr>
          <a:xfrm>
            <a:off x="4977434" y="824985"/>
            <a:ext cx="1618334" cy="45719"/>
          </a:xfrm>
          <a:prstGeom prst="roundRect">
            <a:avLst>
              <a:gd name="adj" fmla="val 50000"/>
            </a:avLst>
          </a:prstGeom>
          <a:solidFill>
            <a:srgbClr val="139237"/>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19" name="Rectángulo redondeado 18">
            <a:extLst>
              <a:ext uri="{FF2B5EF4-FFF2-40B4-BE49-F238E27FC236}">
                <a16:creationId xmlns:a16="http://schemas.microsoft.com/office/drawing/2014/main" id="{562FF2F5-94C9-A140-A435-9FB38645FA21}"/>
              </a:ext>
            </a:extLst>
          </p:cNvPr>
          <p:cNvSpPr/>
          <p:nvPr/>
        </p:nvSpPr>
        <p:spPr>
          <a:xfrm>
            <a:off x="5418158" y="727904"/>
            <a:ext cx="1618334" cy="45719"/>
          </a:xfrm>
          <a:prstGeom prst="roundRect">
            <a:avLst>
              <a:gd name="adj" fmla="val 50000"/>
            </a:avLst>
          </a:prstGeom>
          <a:solidFill>
            <a:srgbClr val="92D050"/>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solidFill>
                <a:srgbClr val="92D050"/>
              </a:solidFill>
            </a:endParaRPr>
          </a:p>
        </p:txBody>
      </p:sp>
      <p:sp>
        <p:nvSpPr>
          <p:cNvPr id="18" name="Subtitle 2">
            <a:extLst>
              <a:ext uri="{FF2B5EF4-FFF2-40B4-BE49-F238E27FC236}">
                <a16:creationId xmlns:a16="http://schemas.microsoft.com/office/drawing/2014/main" id="{D891B08A-0B54-1541-A105-ABD825DA58B5}"/>
              </a:ext>
            </a:extLst>
          </p:cNvPr>
          <p:cNvSpPr txBox="1">
            <a:spLocks/>
          </p:cNvSpPr>
          <p:nvPr/>
        </p:nvSpPr>
        <p:spPr bwMode="auto">
          <a:xfrm>
            <a:off x="1017951" y="1093546"/>
            <a:ext cx="5668433" cy="159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ts val="2200"/>
              </a:lnSpc>
              <a:buNone/>
            </a:pP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Las lomas dependen de las neblinas invernales. Han sufrido el impacto por el sobrepastoreo, la tala de árboles y arbustos, la urbanización y en especial el indiscriminado arrojo de residuos sólidos urbanos en las pampas de Reque.</a:t>
            </a:r>
            <a:endParaRPr lang="en-U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endParaRPr>
          </a:p>
        </p:txBody>
      </p:sp>
    </p:spTree>
    <p:extLst>
      <p:ext uri="{BB962C8B-B14F-4D97-AF65-F5344CB8AC3E}">
        <p14:creationId xmlns:p14="http://schemas.microsoft.com/office/powerpoint/2010/main" val="3796260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strips(upRight)">
                                      <p:cBhvr>
                                        <p:cTn id="1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15CAE0C-30FD-5549-BD49-0338327F3294}"/>
              </a:ext>
            </a:extLst>
          </p:cNvPr>
          <p:cNvSpPr txBox="1">
            <a:spLocks noChangeArrowheads="1"/>
          </p:cNvSpPr>
          <p:nvPr/>
        </p:nvSpPr>
        <p:spPr bwMode="auto">
          <a:xfrm>
            <a:off x="1017951" y="649517"/>
            <a:ext cx="4294773" cy="31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0000"/>
              </a:lnSpc>
              <a:buNone/>
            </a:pPr>
            <a:r>
              <a:rPr lang="en-US" altLang="es-PE" dirty="0">
                <a:solidFill>
                  <a:srgbClr val="005E28"/>
                </a:solidFill>
                <a:latin typeface="Times" pitchFamily="2" charset="0"/>
                <a:ea typeface="Oswald Regular" panose="02000503000000000000" pitchFamily="2" charset="0"/>
                <a:cs typeface="Oswald Regular" panose="02000503000000000000" pitchFamily="2" charset="0"/>
              </a:rPr>
              <a:t>Fauna del Cerro Reque</a:t>
            </a:r>
          </a:p>
        </p:txBody>
      </p:sp>
      <p:grpSp>
        <p:nvGrpSpPr>
          <p:cNvPr id="2" name="Grupo 1">
            <a:extLst>
              <a:ext uri="{FF2B5EF4-FFF2-40B4-BE49-F238E27FC236}">
                <a16:creationId xmlns:a16="http://schemas.microsoft.com/office/drawing/2014/main" id="{D2568CDE-6994-4E4E-8EA1-3179C5B16A94}"/>
              </a:ext>
            </a:extLst>
          </p:cNvPr>
          <p:cNvGrpSpPr/>
          <p:nvPr/>
        </p:nvGrpSpPr>
        <p:grpSpPr>
          <a:xfrm>
            <a:off x="336913" y="3903433"/>
            <a:ext cx="1590675" cy="1066800"/>
            <a:chOff x="7221192" y="3895724"/>
            <a:chExt cx="1590675" cy="1066800"/>
          </a:xfrm>
        </p:grpSpPr>
        <p:sp>
          <p:nvSpPr>
            <p:cNvPr id="14" name="Rectangle 13">
              <a:extLst>
                <a:ext uri="{FF2B5EF4-FFF2-40B4-BE49-F238E27FC236}">
                  <a16:creationId xmlns:a16="http://schemas.microsoft.com/office/drawing/2014/main" id="{3C1BCB9F-5EF0-C942-86C0-14BC19C26962}"/>
                </a:ext>
              </a:extLst>
            </p:cNvPr>
            <p:cNvSpPr/>
            <p:nvPr/>
          </p:nvSpPr>
          <p:spPr>
            <a:xfrm>
              <a:off x="7221192" y="4327524"/>
              <a:ext cx="363538" cy="322263"/>
            </a:xfrm>
            <a:prstGeom prst="rect">
              <a:avLst/>
            </a:prstGeom>
            <a:solidFill>
              <a:schemeClr val="bg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490D9A26-4E75-1443-8A1D-58B27EFC31CB}"/>
                </a:ext>
              </a:extLst>
            </p:cNvPr>
            <p:cNvSpPr/>
            <p:nvPr/>
          </p:nvSpPr>
          <p:spPr>
            <a:xfrm>
              <a:off x="8224492" y="4202112"/>
              <a:ext cx="320675" cy="284162"/>
            </a:xfrm>
            <a:prstGeom prst="rect">
              <a:avLst/>
            </a:prstGeom>
            <a:solidFill>
              <a:srgbClr val="A5CD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7F15DEDA-5857-EE40-A351-A87297A26B5A}"/>
                </a:ext>
              </a:extLst>
            </p:cNvPr>
            <p:cNvSpPr/>
            <p:nvPr/>
          </p:nvSpPr>
          <p:spPr>
            <a:xfrm>
              <a:off x="7545042" y="3895724"/>
              <a:ext cx="230188" cy="203200"/>
            </a:xfrm>
            <a:prstGeom prst="rect">
              <a:avLst/>
            </a:prstGeom>
            <a:solidFill>
              <a:schemeClr val="bg1">
                <a:lumMod val="8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51A4C11F-BEC7-B84A-B75E-8238D4C23D77}"/>
                </a:ext>
              </a:extLst>
            </p:cNvPr>
            <p:cNvSpPr/>
            <p:nvPr/>
          </p:nvSpPr>
          <p:spPr>
            <a:xfrm>
              <a:off x="7902230" y="4678362"/>
              <a:ext cx="322262" cy="284162"/>
            </a:xfrm>
            <a:prstGeom prst="rect">
              <a:avLst/>
            </a:prstGeom>
            <a:solidFill>
              <a:srgbClr val="4D4D4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68BD4CB5-06B0-D442-8668-34891DBE54B7}"/>
                </a:ext>
              </a:extLst>
            </p:cNvPr>
            <p:cNvSpPr/>
            <p:nvPr/>
          </p:nvSpPr>
          <p:spPr>
            <a:xfrm>
              <a:off x="8491192" y="4579937"/>
              <a:ext cx="320675" cy="28575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18" name="Subtitle 2">
            <a:extLst>
              <a:ext uri="{FF2B5EF4-FFF2-40B4-BE49-F238E27FC236}">
                <a16:creationId xmlns:a16="http://schemas.microsoft.com/office/drawing/2014/main" id="{D891B08A-0B54-1541-A105-ABD825DA58B5}"/>
              </a:ext>
            </a:extLst>
          </p:cNvPr>
          <p:cNvSpPr txBox="1">
            <a:spLocks/>
          </p:cNvSpPr>
          <p:nvPr/>
        </p:nvSpPr>
        <p:spPr bwMode="auto">
          <a:xfrm>
            <a:off x="1017951" y="1548132"/>
            <a:ext cx="3790816" cy="19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ts val="2200"/>
              </a:lnSpc>
              <a:buNone/>
            </a:pP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Lorem</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Ipsum</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is</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simply</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dummy</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text</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of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the</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printing</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and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typesetting</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industry</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Lorem</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Ipsum</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has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been</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the</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industry's</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standard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dummy</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text</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ever</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since</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the</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1500s,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when</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an</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unknown</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printer</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took</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galley</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of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type</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and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scrambled</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it</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to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make</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type</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specimen</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 </a:t>
            </a:r>
            <a:r>
              <a:rPr lang="es-ES" altLang="es-PE" sz="1600" dirty="0" err="1">
                <a:solidFill>
                  <a:schemeClr val="tx1">
                    <a:lumMod val="50000"/>
                  </a:schemeClr>
                </a:solidFill>
                <a:latin typeface="Times" pitchFamily="2" charset="0"/>
                <a:ea typeface="Oswald Light" panose="02000303000000000000" pitchFamily="2" charset="0"/>
                <a:cs typeface="Arial" panose="020B0604020202020204" pitchFamily="34" charset="0"/>
              </a:rPr>
              <a:t>book</a:t>
            </a:r>
            <a:r>
              <a:rPr lang="es-ES" altLang="es-PE" sz="1600" dirty="0">
                <a:solidFill>
                  <a:schemeClr val="tx1">
                    <a:lumMod val="50000"/>
                  </a:schemeClr>
                </a:solidFill>
                <a:latin typeface="Times" pitchFamily="2" charset="0"/>
                <a:ea typeface="Oswald Light" panose="02000303000000000000" pitchFamily="2" charset="0"/>
                <a:cs typeface="Arial" panose="020B0604020202020204" pitchFamily="34" charset="0"/>
              </a:rPr>
              <a:t>.</a:t>
            </a:r>
          </a:p>
        </p:txBody>
      </p:sp>
      <p:pic>
        <p:nvPicPr>
          <p:cNvPr id="5" name="Imagen 4">
            <a:extLst>
              <a:ext uri="{FF2B5EF4-FFF2-40B4-BE49-F238E27FC236}">
                <a16:creationId xmlns:a16="http://schemas.microsoft.com/office/drawing/2014/main" id="{6EEE7B8B-EE49-7D47-91EA-2A6501E90A23}"/>
              </a:ext>
            </a:extLst>
          </p:cNvPr>
          <p:cNvPicPr>
            <a:picLocks noChangeAspect="1"/>
          </p:cNvPicPr>
          <p:nvPr/>
        </p:nvPicPr>
        <p:blipFill>
          <a:blip r:embed="rId3"/>
          <a:stretch>
            <a:fillRect/>
          </a:stretch>
        </p:blipFill>
        <p:spPr>
          <a:xfrm>
            <a:off x="5096010" y="431800"/>
            <a:ext cx="3903433" cy="3903433"/>
          </a:xfrm>
          <a:prstGeom prst="rect">
            <a:avLst/>
          </a:prstGeom>
        </p:spPr>
      </p:pic>
    </p:spTree>
    <p:extLst>
      <p:ext uri="{BB962C8B-B14F-4D97-AF65-F5344CB8AC3E}">
        <p14:creationId xmlns:p14="http://schemas.microsoft.com/office/powerpoint/2010/main" val="31915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strips(upRight)">
                                      <p:cBhvr>
                                        <p:cTn id="1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B24FFD-CE10-8248-9D98-41DEFDB85A0F}"/>
              </a:ext>
            </a:extLst>
          </p:cNvPr>
          <p:cNvPicPr>
            <a:picLocks noChangeAspect="1"/>
          </p:cNvPicPr>
          <p:nvPr/>
        </p:nvPicPr>
        <p:blipFill>
          <a:blip r:embed="rId2"/>
          <a:srcRect/>
          <a:stretch/>
        </p:blipFill>
        <p:spPr bwMode="auto">
          <a:xfrm>
            <a:off x="7274962" y="2261272"/>
            <a:ext cx="566220" cy="620955"/>
          </a:xfrm>
          <a:prstGeom prst="rect">
            <a:avLst/>
          </a:prstGeom>
          <a:noFill/>
          <a:ln>
            <a:noFill/>
          </a:ln>
        </p:spPr>
      </p:pic>
      <p:sp>
        <p:nvSpPr>
          <p:cNvPr id="12" name="Subtitle 2">
            <a:extLst>
              <a:ext uri="{FF2B5EF4-FFF2-40B4-BE49-F238E27FC236}">
                <a16:creationId xmlns:a16="http://schemas.microsoft.com/office/drawing/2014/main" id="{2A389EE1-14C9-3E4E-8443-5B1501F3D06C}"/>
              </a:ext>
            </a:extLst>
          </p:cNvPr>
          <p:cNvSpPr txBox="1">
            <a:spLocks/>
          </p:cNvSpPr>
          <p:nvPr/>
        </p:nvSpPr>
        <p:spPr bwMode="auto">
          <a:xfrm>
            <a:off x="7045522" y="2947496"/>
            <a:ext cx="1297366" cy="48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r>
              <a:rPr lang="en-US" altLang="es-PE" sz="2400" dirty="0">
                <a:solidFill>
                  <a:srgbClr val="005E28"/>
                </a:solidFill>
                <a:latin typeface="+mn-lt"/>
                <a:ea typeface="Oswald Light" panose="02000303000000000000" pitchFamily="2" charset="0"/>
                <a:cs typeface="Oswald Light" panose="02000303000000000000" pitchFamily="2" charset="0"/>
              </a:rPr>
              <a:t>GRACIAS</a:t>
            </a:r>
            <a:endParaRPr lang="en-US" altLang="es-PE" sz="1400" dirty="0">
              <a:solidFill>
                <a:srgbClr val="005E28"/>
              </a:solidFill>
              <a:latin typeface="+mn-lt"/>
              <a:ea typeface="Oswald Light" panose="02000303000000000000" pitchFamily="2" charset="0"/>
              <a:cs typeface="Oswald Light" panose="02000303000000000000" pitchFamily="2" charset="0"/>
            </a:endParaRPr>
          </a:p>
        </p:txBody>
      </p:sp>
      <p:cxnSp>
        <p:nvCxnSpPr>
          <p:cNvPr id="13" name="Straight Connector 12">
            <a:extLst>
              <a:ext uri="{FF2B5EF4-FFF2-40B4-BE49-F238E27FC236}">
                <a16:creationId xmlns:a16="http://schemas.microsoft.com/office/drawing/2014/main" id="{0711E82A-85BC-9342-826D-331DCC309999}"/>
              </a:ext>
            </a:extLst>
          </p:cNvPr>
          <p:cNvCxnSpPr>
            <a:cxnSpLocks/>
          </p:cNvCxnSpPr>
          <p:nvPr/>
        </p:nvCxnSpPr>
        <p:spPr>
          <a:xfrm>
            <a:off x="6012383" y="3195301"/>
            <a:ext cx="1033139" cy="0"/>
          </a:xfrm>
          <a:prstGeom prst="line">
            <a:avLst/>
          </a:prstGeom>
          <a:ln w="6350" cmpd="sng">
            <a:solidFill>
              <a:srgbClr val="139237">
                <a:alpha val="60000"/>
              </a:srgb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Imagen 2">
            <a:extLst>
              <a:ext uri="{FF2B5EF4-FFF2-40B4-BE49-F238E27FC236}">
                <a16:creationId xmlns:a16="http://schemas.microsoft.com/office/drawing/2014/main" id="{2A2F5C9D-47F4-DC46-8A77-29824CE309E0}"/>
              </a:ext>
            </a:extLst>
          </p:cNvPr>
          <p:cNvPicPr>
            <a:picLocks noChangeAspect="1"/>
          </p:cNvPicPr>
          <p:nvPr/>
        </p:nvPicPr>
        <p:blipFill>
          <a:blip r:embed="rId3"/>
          <a:stretch>
            <a:fillRect/>
          </a:stretch>
        </p:blipFill>
        <p:spPr>
          <a:xfrm>
            <a:off x="0" y="0"/>
            <a:ext cx="5948363" cy="5143500"/>
          </a:xfrm>
          <a:prstGeom prst="rect">
            <a:avLst/>
          </a:prstGeom>
        </p:spPr>
      </p:pic>
    </p:spTree>
    <p:extLst>
      <p:ext uri="{BB962C8B-B14F-4D97-AF65-F5344CB8AC3E}">
        <p14:creationId xmlns:p14="http://schemas.microsoft.com/office/powerpoint/2010/main" val="831551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Custom 2">
      <a:dk1>
        <a:srgbClr val="4D4D4D"/>
      </a:dk1>
      <a:lt1>
        <a:sysClr val="window" lastClr="FFFFFF"/>
      </a:lt1>
      <a:dk2>
        <a:srgbClr val="A5CD00"/>
      </a:dk2>
      <a:lt2>
        <a:srgbClr val="FFFFFF"/>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7637</TotalTime>
  <Words>184</Words>
  <Application>Microsoft Macintosh PowerPoint</Application>
  <PresentationFormat>Presentación en pantalla (16:9)</PresentationFormat>
  <Paragraphs>9</Paragraphs>
  <Slides>5</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vt:i4>
      </vt:variant>
    </vt:vector>
  </HeadingPairs>
  <TitlesOfParts>
    <vt:vector size="10" baseType="lpstr">
      <vt:lpstr>Arial</vt:lpstr>
      <vt:lpstr>Calibri</vt:lpstr>
      <vt:lpstr>Oswald Light</vt:lpstr>
      <vt:lpstr>Times</vt:lpstr>
      <vt:lpstr>Office Theme</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CHARLA CC</dc:title>
  <dc:subject/>
  <dc:creator>Mario Burga</dc:creator>
  <cp:keywords/>
  <dc:description/>
  <cp:lastModifiedBy>Mario Burga Uriarte</cp:lastModifiedBy>
  <cp:revision>1398</cp:revision>
  <dcterms:created xsi:type="dcterms:W3CDTF">2013-10-13T18:38:47Z</dcterms:created>
  <dcterms:modified xsi:type="dcterms:W3CDTF">2025-02-22T16:41:12Z</dcterms:modified>
  <cp:category/>
</cp:coreProperties>
</file>